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ropika" charset="1" panose="00000500000000000000"/>
      <p:regular r:id="rId19"/>
    </p:embeddedFont>
    <p:embeddedFont>
      <p:font typeface="Keraleeyam" charset="1" panose="020B0803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font" Target="fonts/font19.fntdata"/><Relationship Id="rId20" Type="http://schemas.openxmlformats.org/officeDocument/2006/relationships/font" Target="fonts/font20.fntdata"/></Relationships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4.jpeg"/><Relationship Id="rId5" Type="http://schemas.openxmlformats.org/officeDocument/2006/relationships/image" Target="../media/image5.jpe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11" r="-8191" b="-27659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290754" y="8799867"/>
            <a:ext cx="16230600" cy="4938740"/>
          </a:xfrm>
          <a:custGeom>
            <a:avLst/>
            <a:gdLst/>
            <a:ahLst/>
            <a:cxnLst/>
            <a:rect r="r" b="b" t="t" l="l"/>
            <a:pathLst>
              <a:path h="4938740" w="16230600">
                <a:moveTo>
                  <a:pt x="0" y="0"/>
                </a:moveTo>
                <a:lnTo>
                  <a:pt x="16230600" y="0"/>
                </a:lnTo>
                <a:lnTo>
                  <a:pt x="16230600" y="4938739"/>
                </a:lnTo>
                <a:lnTo>
                  <a:pt x="0" y="49387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5701061" y="8293416"/>
            <a:ext cx="16230600" cy="4938740"/>
          </a:xfrm>
          <a:custGeom>
            <a:avLst/>
            <a:gdLst/>
            <a:ahLst/>
            <a:cxnLst/>
            <a:rect r="r" b="b" t="t" l="l"/>
            <a:pathLst>
              <a:path h="4938740" w="16230600">
                <a:moveTo>
                  <a:pt x="0" y="0"/>
                </a:moveTo>
                <a:lnTo>
                  <a:pt x="16230600" y="0"/>
                </a:lnTo>
                <a:lnTo>
                  <a:pt x="16230600" y="4938739"/>
                </a:lnTo>
                <a:lnTo>
                  <a:pt x="0" y="49387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6242712" y="7018591"/>
            <a:ext cx="5802575" cy="992325"/>
            <a:chOff x="0" y="0"/>
            <a:chExt cx="1528250" cy="2613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28250" cy="261353"/>
            </a:xfrm>
            <a:custGeom>
              <a:avLst/>
              <a:gdLst/>
              <a:ahLst/>
              <a:cxnLst/>
              <a:rect r="r" b="b" t="t" l="l"/>
              <a:pathLst>
                <a:path h="261353" w="1528250">
                  <a:moveTo>
                    <a:pt x="68045" y="0"/>
                  </a:moveTo>
                  <a:lnTo>
                    <a:pt x="1460205" y="0"/>
                  </a:lnTo>
                  <a:cubicBezTo>
                    <a:pt x="1497785" y="0"/>
                    <a:pt x="1528250" y="30465"/>
                    <a:pt x="1528250" y="68045"/>
                  </a:cubicBezTo>
                  <a:lnTo>
                    <a:pt x="1528250" y="193308"/>
                  </a:lnTo>
                  <a:cubicBezTo>
                    <a:pt x="1528250" y="230888"/>
                    <a:pt x="1497785" y="261353"/>
                    <a:pt x="1460205" y="261353"/>
                  </a:cubicBezTo>
                  <a:lnTo>
                    <a:pt x="68045" y="261353"/>
                  </a:lnTo>
                  <a:cubicBezTo>
                    <a:pt x="49999" y="261353"/>
                    <a:pt x="32691" y="254184"/>
                    <a:pt x="19930" y="241423"/>
                  </a:cubicBezTo>
                  <a:cubicBezTo>
                    <a:pt x="7169" y="228662"/>
                    <a:pt x="0" y="211355"/>
                    <a:pt x="0" y="193308"/>
                  </a:cubicBezTo>
                  <a:lnTo>
                    <a:pt x="0" y="68045"/>
                  </a:lnTo>
                  <a:cubicBezTo>
                    <a:pt x="0" y="49999"/>
                    <a:pt x="7169" y="32691"/>
                    <a:pt x="19930" y="19930"/>
                  </a:cubicBezTo>
                  <a:cubicBezTo>
                    <a:pt x="32691" y="7169"/>
                    <a:pt x="49999" y="0"/>
                    <a:pt x="68045" y="0"/>
                  </a:cubicBezTo>
                  <a:close/>
                </a:path>
              </a:pathLst>
            </a:custGeom>
            <a:solidFill>
              <a:srgbClr val="2E261F"/>
            </a:solidFill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528250" cy="3089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011079" y="2141852"/>
            <a:ext cx="8265841" cy="3763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39"/>
              </a:lnSpc>
            </a:pPr>
            <a:r>
              <a:rPr sz="15999">
                <a:solidFill>
                  <a:srgbClr val="2E261F"/>
                </a:solidFill>
              </a:rPr>
              <a:t>{{CONTENT_1_SLIDE_1_W2}}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47491" y="6559425"/>
            <a:ext cx="2793018" cy="459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2"/>
              </a:lnSpc>
            </a:pPr>
            <a:r>
              <a:rPr sz="3466">
                <a:solidFill>
                  <a:srgbClr val="2E261F"/>
                </a:solidFill>
              </a:rPr>
              <a:t>{{CONTENT_2_SLIDE_1_W2}}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80891" y="7314771"/>
            <a:ext cx="4926219" cy="803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1"/>
              </a:lnSpc>
            </a:pPr>
            <a:r>
              <a:rPr sz="6114">
                <a:solidFill>
                  <a:srgbClr val="C6B292"/>
                </a:solidFill>
              </a:rPr>
              <a:t>{{CONTENT_3_SLIDE_1_W2}}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2177417" y="2866413"/>
            <a:ext cx="13933166" cy="5039806"/>
            <a:chOff x="0" y="0"/>
            <a:chExt cx="3669640" cy="13273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69640" cy="1327356"/>
            </a:xfrm>
            <a:custGeom>
              <a:avLst/>
              <a:gdLst/>
              <a:ahLst/>
              <a:cxnLst/>
              <a:rect r="r" b="b" t="t" l="l"/>
              <a:pathLst>
                <a:path h="1327356" w="3669640">
                  <a:moveTo>
                    <a:pt x="20559" y="0"/>
                  </a:moveTo>
                  <a:lnTo>
                    <a:pt x="3649082" y="0"/>
                  </a:lnTo>
                  <a:cubicBezTo>
                    <a:pt x="3660436" y="0"/>
                    <a:pt x="3669640" y="9205"/>
                    <a:pt x="3669640" y="20559"/>
                  </a:cubicBezTo>
                  <a:lnTo>
                    <a:pt x="3669640" y="1306797"/>
                  </a:lnTo>
                  <a:cubicBezTo>
                    <a:pt x="3669640" y="1312250"/>
                    <a:pt x="3667474" y="1317479"/>
                    <a:pt x="3663619" y="1321335"/>
                  </a:cubicBezTo>
                  <a:cubicBezTo>
                    <a:pt x="3659763" y="1325190"/>
                    <a:pt x="3654534" y="1327356"/>
                    <a:pt x="3649082" y="1327356"/>
                  </a:cubicBezTo>
                  <a:lnTo>
                    <a:pt x="20559" y="1327356"/>
                  </a:lnTo>
                  <a:cubicBezTo>
                    <a:pt x="15106" y="1327356"/>
                    <a:pt x="9877" y="1325190"/>
                    <a:pt x="6022" y="1321335"/>
                  </a:cubicBezTo>
                  <a:cubicBezTo>
                    <a:pt x="2166" y="1317479"/>
                    <a:pt x="0" y="1312250"/>
                    <a:pt x="0" y="1306797"/>
                  </a:cubicBezTo>
                  <a:lnTo>
                    <a:pt x="0" y="20559"/>
                  </a:lnTo>
                  <a:cubicBezTo>
                    <a:pt x="0" y="15106"/>
                    <a:pt x="2166" y="9877"/>
                    <a:pt x="6022" y="6022"/>
                  </a:cubicBezTo>
                  <a:cubicBezTo>
                    <a:pt x="9877" y="2166"/>
                    <a:pt x="15106" y="0"/>
                    <a:pt x="2055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3669640" cy="13749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{{HEADER_1_SLIDE_10_W1}}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70616" y="3421638"/>
            <a:ext cx="12946769" cy="1791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4402" indent="-307201" lvl="1">
              <a:lnSpc>
                <a:spcPts val="3557"/>
              </a:lnSpc>
              <a:buFont typeface="Arial"/>
              <a:buChar char="•"/>
            </a:pPr>
            <a:r>
              <a:rPr sz="2845">
                <a:solidFill>
                  <a:srgbClr val="2E261F"/>
                </a:solidFill>
              </a:rPr>
              <a:t>{{CONTENT_2_SLIDE_10_W51}}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70616" y="5540264"/>
            <a:ext cx="12946769" cy="1791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4402" indent="-307201" lvl="1">
              <a:lnSpc>
                <a:spcPts val="3557"/>
              </a:lnSpc>
              <a:buFont typeface="Arial"/>
              <a:buChar char="•"/>
            </a:pPr>
            <a:r>
              <a:rPr sz="2845">
                <a:solidFill>
                  <a:srgbClr val="2E261F"/>
                </a:solidFill>
              </a:rPr>
              <a:t>{{CONTENT_3_SLIDE_10_W51}}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2400405" y="3654547"/>
            <a:ext cx="4156525" cy="415652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  <a:ln w="171450" cap="sq">
              <a:solidFill>
                <a:srgbClr val="4D3B27"/>
              </a:solidFill>
              <a:prstDash val="solid"/>
              <a:miter/>
            </a:ln>
          </p:spPr>
          <p:txBody>
            <a:bodyPr/>
            <a:p/>
          </p:txBody>
        </p:sp>
      </p:grpSp>
      <p:grpSp>
        <p:nvGrpSpPr>
          <p:cNvPr name="Group 7" id="7"/>
          <p:cNvGrpSpPr/>
          <p:nvPr/>
        </p:nvGrpSpPr>
        <p:grpSpPr>
          <a:xfrm rot="0">
            <a:off x="7065737" y="3654547"/>
            <a:ext cx="4156525" cy="415652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25046" t="0" r="-25046" b="0"/>
              </a:stretch>
            </a:blipFill>
            <a:ln w="171450" cap="sq">
              <a:solidFill>
                <a:srgbClr val="4D3B27"/>
              </a:solidFill>
              <a:prstDash val="solid"/>
              <a:miter/>
            </a:ln>
          </p:spPr>
          <p:txBody>
            <a:bodyPr/>
            <a:p/>
          </p:txBody>
        </p:sp>
      </p:grpSp>
      <p:grpSp>
        <p:nvGrpSpPr>
          <p:cNvPr name="Group 9" id="9"/>
          <p:cNvGrpSpPr/>
          <p:nvPr/>
        </p:nvGrpSpPr>
        <p:grpSpPr>
          <a:xfrm rot="0">
            <a:off x="11727088" y="3654547"/>
            <a:ext cx="4156525" cy="415652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25046" t="0" r="-25046" b="0"/>
              </a:stretch>
            </a:blipFill>
            <a:ln w="171450" cap="sq">
              <a:solidFill>
                <a:srgbClr val="4D3B27"/>
              </a:solidFill>
              <a:prstDash val="solid"/>
              <a:miter/>
            </a:ln>
          </p:spPr>
          <p:txBody>
            <a:bodyPr/>
            <a:p/>
          </p:txBody>
        </p:sp>
      </p:grpSp>
      <p:sp>
        <p:nvSpPr>
          <p:cNvPr name="TextBox 11" id="11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{{HEADER_1_SLIDE_11_W1}}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9366023" y="2866413"/>
            <a:ext cx="7819269" cy="5269341"/>
            <a:chOff x="0" y="0"/>
            <a:chExt cx="2059396" cy="13878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9396" cy="1387810"/>
            </a:xfrm>
            <a:custGeom>
              <a:avLst/>
              <a:gdLst/>
              <a:ahLst/>
              <a:cxnLst/>
              <a:rect r="r" b="b" t="t" l="l"/>
              <a:pathLst>
                <a:path h="1387810" w="2059396">
                  <a:moveTo>
                    <a:pt x="36634" y="0"/>
                  </a:moveTo>
                  <a:lnTo>
                    <a:pt x="2022762" y="0"/>
                  </a:lnTo>
                  <a:cubicBezTo>
                    <a:pt x="2042994" y="0"/>
                    <a:pt x="2059396" y="16402"/>
                    <a:pt x="2059396" y="36634"/>
                  </a:cubicBezTo>
                  <a:lnTo>
                    <a:pt x="2059396" y="1351176"/>
                  </a:lnTo>
                  <a:cubicBezTo>
                    <a:pt x="2059396" y="1371408"/>
                    <a:pt x="2042994" y="1387810"/>
                    <a:pt x="2022762" y="1387810"/>
                  </a:cubicBezTo>
                  <a:lnTo>
                    <a:pt x="36634" y="1387810"/>
                  </a:lnTo>
                  <a:cubicBezTo>
                    <a:pt x="16402" y="1387810"/>
                    <a:pt x="0" y="1371408"/>
                    <a:pt x="0" y="1351176"/>
                  </a:cubicBezTo>
                  <a:lnTo>
                    <a:pt x="0" y="36634"/>
                  </a:lnTo>
                  <a:cubicBezTo>
                    <a:pt x="0" y="16402"/>
                    <a:pt x="16402" y="0"/>
                    <a:pt x="3663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59396" cy="1435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02708" y="2866413"/>
            <a:ext cx="7819269" cy="5269341"/>
            <a:chOff x="0" y="0"/>
            <a:chExt cx="2059396" cy="13878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59396" cy="1387810"/>
            </a:xfrm>
            <a:custGeom>
              <a:avLst/>
              <a:gdLst/>
              <a:ahLst/>
              <a:cxnLst/>
              <a:rect r="r" b="b" t="t" l="l"/>
              <a:pathLst>
                <a:path h="1387810" w="2059396">
                  <a:moveTo>
                    <a:pt x="36634" y="0"/>
                  </a:moveTo>
                  <a:lnTo>
                    <a:pt x="2022762" y="0"/>
                  </a:lnTo>
                  <a:cubicBezTo>
                    <a:pt x="2042994" y="0"/>
                    <a:pt x="2059396" y="16402"/>
                    <a:pt x="2059396" y="36634"/>
                  </a:cubicBezTo>
                  <a:lnTo>
                    <a:pt x="2059396" y="1351176"/>
                  </a:lnTo>
                  <a:cubicBezTo>
                    <a:pt x="2059396" y="1371408"/>
                    <a:pt x="2042994" y="1387810"/>
                    <a:pt x="2022762" y="1387810"/>
                  </a:cubicBezTo>
                  <a:lnTo>
                    <a:pt x="36634" y="1387810"/>
                  </a:lnTo>
                  <a:cubicBezTo>
                    <a:pt x="16402" y="1387810"/>
                    <a:pt x="0" y="1371408"/>
                    <a:pt x="0" y="1351176"/>
                  </a:cubicBezTo>
                  <a:lnTo>
                    <a:pt x="0" y="36634"/>
                  </a:lnTo>
                  <a:cubicBezTo>
                    <a:pt x="0" y="16402"/>
                    <a:pt x="16402" y="0"/>
                    <a:pt x="3663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059396" cy="1435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{{HEADER_1_SLIDE_12_W1}}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47894" y="3476531"/>
            <a:ext cx="6507513" cy="4030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4402" indent="-307201" lvl="1">
              <a:lnSpc>
                <a:spcPts val="3557"/>
              </a:lnSpc>
              <a:buFont typeface="Arial"/>
              <a:buChar char="•"/>
            </a:pPr>
            <a:r>
              <a:rPr sz="2845">
                <a:solidFill>
                  <a:srgbClr val="2E261F"/>
                </a:solidFill>
              </a:rPr>
              <a:t>{{CONTENT_3_SLIDE_12_W51}}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32594" y="3476531"/>
            <a:ext cx="6507513" cy="4030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4402" indent="-307201" lvl="1">
              <a:lnSpc>
                <a:spcPts val="3557"/>
              </a:lnSpc>
              <a:buFont typeface="Arial"/>
              <a:buChar char="•"/>
            </a:pPr>
            <a:r>
              <a:rPr sz="2845">
                <a:solidFill>
                  <a:srgbClr val="2E261F"/>
                </a:solidFill>
              </a:rPr>
              <a:t>{{CONTENT_2_SLIDE_12_W51}}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20962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290754" y="8799867"/>
            <a:ext cx="16230600" cy="4938740"/>
          </a:xfrm>
          <a:custGeom>
            <a:avLst/>
            <a:gdLst/>
            <a:ahLst/>
            <a:cxnLst/>
            <a:rect r="r" b="b" t="t" l="l"/>
            <a:pathLst>
              <a:path h="4938740" w="16230600">
                <a:moveTo>
                  <a:pt x="0" y="0"/>
                </a:moveTo>
                <a:lnTo>
                  <a:pt x="16230600" y="0"/>
                </a:lnTo>
                <a:lnTo>
                  <a:pt x="16230600" y="4938739"/>
                </a:lnTo>
                <a:lnTo>
                  <a:pt x="0" y="49387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5701061" y="8293416"/>
            <a:ext cx="16230600" cy="4938740"/>
          </a:xfrm>
          <a:custGeom>
            <a:avLst/>
            <a:gdLst/>
            <a:ahLst/>
            <a:cxnLst/>
            <a:rect r="r" b="b" t="t" l="l"/>
            <a:pathLst>
              <a:path h="4938740" w="16230600">
                <a:moveTo>
                  <a:pt x="0" y="0"/>
                </a:moveTo>
                <a:lnTo>
                  <a:pt x="16230600" y="0"/>
                </a:lnTo>
                <a:lnTo>
                  <a:pt x="16230600" y="4938739"/>
                </a:lnTo>
                <a:lnTo>
                  <a:pt x="0" y="49387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5" id="5"/>
          <p:cNvSpPr txBox="true"/>
          <p:nvPr/>
        </p:nvSpPr>
        <p:spPr>
          <a:xfrm rot="0">
            <a:off x="5546402" y="2412598"/>
            <a:ext cx="7190548" cy="41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55"/>
              </a:lnSpc>
            </a:pPr>
            <a:r>
              <a:rPr sz="15290">
                <a:solidFill>
                  <a:srgbClr val="2E261F"/>
                </a:solidFill>
              </a:rPr>
              <a:t>{{CONTENT_1_SLIDE_13_W2}}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5660709" y="2866413"/>
            <a:ext cx="6966583" cy="5039806"/>
            <a:chOff x="0" y="0"/>
            <a:chExt cx="1834820" cy="13273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34820" cy="1327356"/>
            </a:xfrm>
            <a:custGeom>
              <a:avLst/>
              <a:gdLst/>
              <a:ahLst/>
              <a:cxnLst/>
              <a:rect r="r" b="b" t="t" l="l"/>
              <a:pathLst>
                <a:path h="1327356" w="1834820">
                  <a:moveTo>
                    <a:pt x="41118" y="0"/>
                  </a:moveTo>
                  <a:lnTo>
                    <a:pt x="1793702" y="0"/>
                  </a:lnTo>
                  <a:cubicBezTo>
                    <a:pt x="1804607" y="0"/>
                    <a:pt x="1815066" y="4332"/>
                    <a:pt x="1822777" y="12043"/>
                  </a:cubicBezTo>
                  <a:cubicBezTo>
                    <a:pt x="1830488" y="19754"/>
                    <a:pt x="1834820" y="30213"/>
                    <a:pt x="1834820" y="41118"/>
                  </a:cubicBezTo>
                  <a:lnTo>
                    <a:pt x="1834820" y="1286238"/>
                  </a:lnTo>
                  <a:cubicBezTo>
                    <a:pt x="1834820" y="1297144"/>
                    <a:pt x="1830488" y="1307602"/>
                    <a:pt x="1822777" y="1315313"/>
                  </a:cubicBezTo>
                  <a:cubicBezTo>
                    <a:pt x="1815066" y="1323024"/>
                    <a:pt x="1804607" y="1327356"/>
                    <a:pt x="1793702" y="1327356"/>
                  </a:cubicBezTo>
                  <a:lnTo>
                    <a:pt x="41118" y="1327356"/>
                  </a:lnTo>
                  <a:cubicBezTo>
                    <a:pt x="30213" y="1327356"/>
                    <a:pt x="19754" y="1323024"/>
                    <a:pt x="12043" y="1315313"/>
                  </a:cubicBezTo>
                  <a:cubicBezTo>
                    <a:pt x="4332" y="1307602"/>
                    <a:pt x="0" y="1297144"/>
                    <a:pt x="0" y="1286238"/>
                  </a:cubicBezTo>
                  <a:lnTo>
                    <a:pt x="0" y="41118"/>
                  </a:lnTo>
                  <a:cubicBezTo>
                    <a:pt x="0" y="30213"/>
                    <a:pt x="4332" y="19754"/>
                    <a:pt x="12043" y="12043"/>
                  </a:cubicBezTo>
                  <a:cubicBezTo>
                    <a:pt x="19754" y="4332"/>
                    <a:pt x="30213" y="0"/>
                    <a:pt x="4111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834820" cy="13749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{{HEADER_1_SLIDE_2_W2}}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43680" y="3585180"/>
            <a:ext cx="3400640" cy="448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</a:pPr>
            <a:r>
              <a:rPr sz="2845">
                <a:solidFill>
                  <a:srgbClr val="2E261F"/>
                </a:solidFill>
              </a:rPr>
              <a:t>{{CONTENT_2_SLIDE_2_W2}}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43680" y="4327677"/>
            <a:ext cx="3400640" cy="448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</a:pPr>
            <a:r>
              <a:rPr sz="2845">
                <a:solidFill>
                  <a:srgbClr val="2E261F"/>
                </a:solidFill>
              </a:rPr>
              <a:t>{{CONTENT_3_SLIDE_2_W3}}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443680" y="5071712"/>
            <a:ext cx="3400640" cy="448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</a:pPr>
            <a:r>
              <a:rPr sz="2845">
                <a:solidFill>
                  <a:srgbClr val="2E261F"/>
                </a:solidFill>
              </a:rPr>
              <a:t>{{CONTENT_4_SLIDE_2_W2}}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443680" y="5815746"/>
            <a:ext cx="3400640" cy="448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</a:pPr>
            <a:r>
              <a:rPr sz="2845">
                <a:solidFill>
                  <a:srgbClr val="2E261F"/>
                </a:solidFill>
              </a:rPr>
              <a:t>{{CONTENT_5_SLIDE_2_W2}}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443680" y="6559781"/>
            <a:ext cx="3400640" cy="448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</a:pPr>
            <a:r>
              <a:rPr sz="2845">
                <a:solidFill>
                  <a:srgbClr val="2E261F"/>
                </a:solidFill>
              </a:rPr>
              <a:t>{{CONTENT_6_SLIDE_2_W2}}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2177417" y="2866413"/>
            <a:ext cx="13933166" cy="5039806"/>
            <a:chOff x="0" y="0"/>
            <a:chExt cx="3669640" cy="13273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69640" cy="1327356"/>
            </a:xfrm>
            <a:custGeom>
              <a:avLst/>
              <a:gdLst/>
              <a:ahLst/>
              <a:cxnLst/>
              <a:rect r="r" b="b" t="t" l="l"/>
              <a:pathLst>
                <a:path h="1327356" w="3669640">
                  <a:moveTo>
                    <a:pt x="20559" y="0"/>
                  </a:moveTo>
                  <a:lnTo>
                    <a:pt x="3649082" y="0"/>
                  </a:lnTo>
                  <a:cubicBezTo>
                    <a:pt x="3660436" y="0"/>
                    <a:pt x="3669640" y="9205"/>
                    <a:pt x="3669640" y="20559"/>
                  </a:cubicBezTo>
                  <a:lnTo>
                    <a:pt x="3669640" y="1306797"/>
                  </a:lnTo>
                  <a:cubicBezTo>
                    <a:pt x="3669640" y="1312250"/>
                    <a:pt x="3667474" y="1317479"/>
                    <a:pt x="3663619" y="1321335"/>
                  </a:cubicBezTo>
                  <a:cubicBezTo>
                    <a:pt x="3659763" y="1325190"/>
                    <a:pt x="3654534" y="1327356"/>
                    <a:pt x="3649082" y="1327356"/>
                  </a:cubicBezTo>
                  <a:lnTo>
                    <a:pt x="20559" y="1327356"/>
                  </a:lnTo>
                  <a:cubicBezTo>
                    <a:pt x="15106" y="1327356"/>
                    <a:pt x="9877" y="1325190"/>
                    <a:pt x="6022" y="1321335"/>
                  </a:cubicBezTo>
                  <a:cubicBezTo>
                    <a:pt x="2166" y="1317479"/>
                    <a:pt x="0" y="1312250"/>
                    <a:pt x="0" y="1306797"/>
                  </a:cubicBezTo>
                  <a:lnTo>
                    <a:pt x="0" y="20559"/>
                  </a:lnTo>
                  <a:cubicBezTo>
                    <a:pt x="0" y="15106"/>
                    <a:pt x="2166" y="9877"/>
                    <a:pt x="6022" y="6022"/>
                  </a:cubicBezTo>
                  <a:cubicBezTo>
                    <a:pt x="9877" y="2166"/>
                    <a:pt x="15106" y="0"/>
                    <a:pt x="2055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3669640" cy="13749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110156" y="3585180"/>
            <a:ext cx="10067688" cy="3583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</a:pPr>
            <a:r>
              <a:rPr sz="2845">
                <a:solidFill>
                  <a:srgbClr val="2E261F"/>
                </a:solidFill>
              </a:rPr>
              <a:t>{{CONTENT_2_SLIDE_3_W85}}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{{HEADER_1_SLIDE_3_W1}}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2177417" y="2866413"/>
            <a:ext cx="13933166" cy="5039806"/>
            <a:chOff x="0" y="0"/>
            <a:chExt cx="3669640" cy="13273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69640" cy="1327356"/>
            </a:xfrm>
            <a:custGeom>
              <a:avLst/>
              <a:gdLst/>
              <a:ahLst/>
              <a:cxnLst/>
              <a:rect r="r" b="b" t="t" l="l"/>
              <a:pathLst>
                <a:path h="1327356" w="3669640">
                  <a:moveTo>
                    <a:pt x="20559" y="0"/>
                  </a:moveTo>
                  <a:lnTo>
                    <a:pt x="3649082" y="0"/>
                  </a:lnTo>
                  <a:cubicBezTo>
                    <a:pt x="3660436" y="0"/>
                    <a:pt x="3669640" y="9205"/>
                    <a:pt x="3669640" y="20559"/>
                  </a:cubicBezTo>
                  <a:lnTo>
                    <a:pt x="3669640" y="1306797"/>
                  </a:lnTo>
                  <a:cubicBezTo>
                    <a:pt x="3669640" y="1312250"/>
                    <a:pt x="3667474" y="1317479"/>
                    <a:pt x="3663619" y="1321335"/>
                  </a:cubicBezTo>
                  <a:cubicBezTo>
                    <a:pt x="3659763" y="1325190"/>
                    <a:pt x="3654534" y="1327356"/>
                    <a:pt x="3649082" y="1327356"/>
                  </a:cubicBezTo>
                  <a:lnTo>
                    <a:pt x="20559" y="1327356"/>
                  </a:lnTo>
                  <a:cubicBezTo>
                    <a:pt x="15106" y="1327356"/>
                    <a:pt x="9877" y="1325190"/>
                    <a:pt x="6022" y="1321335"/>
                  </a:cubicBezTo>
                  <a:cubicBezTo>
                    <a:pt x="2166" y="1317479"/>
                    <a:pt x="0" y="1312250"/>
                    <a:pt x="0" y="1306797"/>
                  </a:cubicBezTo>
                  <a:lnTo>
                    <a:pt x="0" y="20559"/>
                  </a:lnTo>
                  <a:cubicBezTo>
                    <a:pt x="0" y="15106"/>
                    <a:pt x="2166" y="9877"/>
                    <a:pt x="6022" y="6022"/>
                  </a:cubicBezTo>
                  <a:cubicBezTo>
                    <a:pt x="9877" y="2166"/>
                    <a:pt x="15106" y="0"/>
                    <a:pt x="2055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3669640" cy="13749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064104" y="3509074"/>
            <a:ext cx="5246370" cy="3754483"/>
            <a:chOff x="0" y="0"/>
            <a:chExt cx="812800" cy="58166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581668"/>
            </a:xfrm>
            <a:custGeom>
              <a:avLst/>
              <a:gdLst/>
              <a:ahLst/>
              <a:cxnLst/>
              <a:rect r="r" b="b" t="t" l="l"/>
              <a:pathLst>
                <a:path h="581668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547727"/>
                  </a:lnTo>
                  <a:cubicBezTo>
                    <a:pt x="812800" y="566472"/>
                    <a:pt x="797604" y="581668"/>
                    <a:pt x="778860" y="581668"/>
                  </a:cubicBezTo>
                  <a:lnTo>
                    <a:pt x="33940" y="581668"/>
                  </a:lnTo>
                  <a:cubicBezTo>
                    <a:pt x="15196" y="581668"/>
                    <a:pt x="0" y="566472"/>
                    <a:pt x="0" y="547727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43157" r="0" b="-43157"/>
              </a:stretch>
            </a:blipFill>
            <a:ln w="38100" cap="rnd">
              <a:solidFill>
                <a:srgbClr val="C6B292"/>
              </a:solidFill>
              <a:prstDash val="solid"/>
              <a:round/>
            </a:ln>
          </p:spPr>
          <p:txBody>
            <a:bodyPr/>
            <a:p/>
          </p:txBody>
        </p:sp>
      </p:grpSp>
      <p:sp>
        <p:nvSpPr>
          <p:cNvPr name="TextBox 10" id="10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{{HEADER_1_SLIDE_4_W2}}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72835" y="3361764"/>
            <a:ext cx="5881890" cy="4030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7"/>
              </a:lnSpc>
            </a:pPr>
            <a:r>
              <a:rPr sz="2845">
                <a:solidFill>
                  <a:srgbClr val="2E261F"/>
                </a:solidFill>
              </a:rPr>
              <a:t>{{CONTENT_2_SLIDE_4_W51}}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2177417" y="2866413"/>
            <a:ext cx="13933166" cy="5039806"/>
            <a:chOff x="0" y="0"/>
            <a:chExt cx="3669640" cy="13273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69640" cy="1327356"/>
            </a:xfrm>
            <a:custGeom>
              <a:avLst/>
              <a:gdLst/>
              <a:ahLst/>
              <a:cxnLst/>
              <a:rect r="r" b="b" t="t" l="l"/>
              <a:pathLst>
                <a:path h="1327356" w="3669640">
                  <a:moveTo>
                    <a:pt x="20559" y="0"/>
                  </a:moveTo>
                  <a:lnTo>
                    <a:pt x="3649082" y="0"/>
                  </a:lnTo>
                  <a:cubicBezTo>
                    <a:pt x="3660436" y="0"/>
                    <a:pt x="3669640" y="9205"/>
                    <a:pt x="3669640" y="20559"/>
                  </a:cubicBezTo>
                  <a:lnTo>
                    <a:pt x="3669640" y="1306797"/>
                  </a:lnTo>
                  <a:cubicBezTo>
                    <a:pt x="3669640" y="1312250"/>
                    <a:pt x="3667474" y="1317479"/>
                    <a:pt x="3663619" y="1321335"/>
                  </a:cubicBezTo>
                  <a:cubicBezTo>
                    <a:pt x="3659763" y="1325190"/>
                    <a:pt x="3654534" y="1327356"/>
                    <a:pt x="3649082" y="1327356"/>
                  </a:cubicBezTo>
                  <a:lnTo>
                    <a:pt x="20559" y="1327356"/>
                  </a:lnTo>
                  <a:cubicBezTo>
                    <a:pt x="15106" y="1327356"/>
                    <a:pt x="9877" y="1325190"/>
                    <a:pt x="6022" y="1321335"/>
                  </a:cubicBezTo>
                  <a:cubicBezTo>
                    <a:pt x="2166" y="1317479"/>
                    <a:pt x="0" y="1312250"/>
                    <a:pt x="0" y="1306797"/>
                  </a:cubicBezTo>
                  <a:lnTo>
                    <a:pt x="0" y="20559"/>
                  </a:lnTo>
                  <a:cubicBezTo>
                    <a:pt x="0" y="15106"/>
                    <a:pt x="2166" y="9877"/>
                    <a:pt x="6022" y="6022"/>
                  </a:cubicBezTo>
                  <a:cubicBezTo>
                    <a:pt x="9877" y="2166"/>
                    <a:pt x="15106" y="0"/>
                    <a:pt x="2055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3669640" cy="13749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{{HEADER_1_SLIDE_5_W1}}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14422" y="3361764"/>
            <a:ext cx="5881890" cy="4030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4402" indent="-307201" lvl="1">
              <a:lnSpc>
                <a:spcPts val="3557"/>
              </a:lnSpc>
              <a:buFont typeface="Arial"/>
              <a:buChar char="•"/>
            </a:pPr>
            <a:r>
              <a:rPr sz="2845">
                <a:solidFill>
                  <a:srgbClr val="2E261F"/>
                </a:solidFill>
              </a:rPr>
              <a:t>{{CONTENT_3_SLIDE_5_W51}}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91688" y="3361764"/>
            <a:ext cx="5881890" cy="4030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4402" indent="-307201" lvl="1">
              <a:lnSpc>
                <a:spcPts val="3557"/>
              </a:lnSpc>
              <a:buFont typeface="Arial"/>
              <a:buChar char="•"/>
            </a:pPr>
            <a:r>
              <a:rPr sz="2845">
                <a:solidFill>
                  <a:srgbClr val="2E261F"/>
                </a:solidFill>
              </a:rPr>
              <a:t>{{CONTENT_2_SLIDE_5_W51}}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1028700" y="3270345"/>
            <a:ext cx="16230600" cy="4865409"/>
            <a:chOff x="0" y="0"/>
            <a:chExt cx="4274726" cy="12814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281424"/>
            </a:xfrm>
            <a:custGeom>
              <a:avLst/>
              <a:gdLst/>
              <a:ahLst/>
              <a:cxnLst/>
              <a:rect r="r" b="b" t="t" l="l"/>
              <a:pathLst>
                <a:path h="1281424" w="4274726">
                  <a:moveTo>
                    <a:pt x="17649" y="0"/>
                  </a:moveTo>
                  <a:lnTo>
                    <a:pt x="4257077" y="0"/>
                  </a:lnTo>
                  <a:cubicBezTo>
                    <a:pt x="4266824" y="0"/>
                    <a:pt x="4274726" y="7902"/>
                    <a:pt x="4274726" y="17649"/>
                  </a:cubicBezTo>
                  <a:lnTo>
                    <a:pt x="4274726" y="1263776"/>
                  </a:lnTo>
                  <a:cubicBezTo>
                    <a:pt x="4274726" y="1268456"/>
                    <a:pt x="4272866" y="1272945"/>
                    <a:pt x="4269557" y="1276255"/>
                  </a:cubicBezTo>
                  <a:cubicBezTo>
                    <a:pt x="4266247" y="1279565"/>
                    <a:pt x="4261758" y="1281424"/>
                    <a:pt x="4257077" y="1281424"/>
                  </a:cubicBezTo>
                  <a:lnTo>
                    <a:pt x="17649" y="1281424"/>
                  </a:lnTo>
                  <a:cubicBezTo>
                    <a:pt x="12968" y="1281424"/>
                    <a:pt x="8479" y="1279565"/>
                    <a:pt x="5169" y="1276255"/>
                  </a:cubicBezTo>
                  <a:cubicBezTo>
                    <a:pt x="1859" y="1272945"/>
                    <a:pt x="0" y="1268456"/>
                    <a:pt x="0" y="1263776"/>
                  </a:cubicBezTo>
                  <a:lnTo>
                    <a:pt x="0" y="17649"/>
                  </a:lnTo>
                  <a:cubicBezTo>
                    <a:pt x="0" y="12968"/>
                    <a:pt x="1859" y="8479"/>
                    <a:pt x="5169" y="5169"/>
                  </a:cubicBezTo>
                  <a:cubicBezTo>
                    <a:pt x="8479" y="1859"/>
                    <a:pt x="12968" y="0"/>
                    <a:pt x="1764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274726" cy="1329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57706" y="2957903"/>
            <a:ext cx="6430025" cy="807864"/>
            <a:chOff x="0" y="0"/>
            <a:chExt cx="1693504" cy="2127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93504" cy="212771"/>
            </a:xfrm>
            <a:custGeom>
              <a:avLst/>
              <a:gdLst/>
              <a:ahLst/>
              <a:cxnLst/>
              <a:rect r="r" b="b" t="t" l="l"/>
              <a:pathLst>
                <a:path h="212771" w="1693504">
                  <a:moveTo>
                    <a:pt x="37325" y="0"/>
                  </a:moveTo>
                  <a:lnTo>
                    <a:pt x="1656180" y="0"/>
                  </a:lnTo>
                  <a:cubicBezTo>
                    <a:pt x="1676794" y="0"/>
                    <a:pt x="1693504" y="16711"/>
                    <a:pt x="1693504" y="37325"/>
                  </a:cubicBezTo>
                  <a:lnTo>
                    <a:pt x="1693504" y="175446"/>
                  </a:lnTo>
                  <a:cubicBezTo>
                    <a:pt x="1693504" y="196060"/>
                    <a:pt x="1676794" y="212771"/>
                    <a:pt x="1656180" y="212771"/>
                  </a:cubicBezTo>
                  <a:lnTo>
                    <a:pt x="37325" y="212771"/>
                  </a:lnTo>
                  <a:cubicBezTo>
                    <a:pt x="16711" y="212771"/>
                    <a:pt x="0" y="196060"/>
                    <a:pt x="0" y="175446"/>
                  </a:cubicBezTo>
                  <a:lnTo>
                    <a:pt x="0" y="37325"/>
                  </a:lnTo>
                  <a:cubicBezTo>
                    <a:pt x="0" y="16711"/>
                    <a:pt x="16711" y="0"/>
                    <a:pt x="37325" y="0"/>
                  </a:cubicBezTo>
                  <a:close/>
                </a:path>
              </a:pathLst>
            </a:custGeom>
            <a:solidFill>
              <a:srgbClr val="2E261F"/>
            </a:solidFill>
            <a:ln w="38100" cap="rnd">
              <a:solidFill>
                <a:srgbClr val="C6B292"/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693504" cy="260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100269" y="2957903"/>
            <a:ext cx="6430025" cy="807864"/>
            <a:chOff x="0" y="0"/>
            <a:chExt cx="1693504" cy="21277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93504" cy="212771"/>
            </a:xfrm>
            <a:custGeom>
              <a:avLst/>
              <a:gdLst/>
              <a:ahLst/>
              <a:cxnLst/>
              <a:rect r="r" b="b" t="t" l="l"/>
              <a:pathLst>
                <a:path h="212771" w="1693504">
                  <a:moveTo>
                    <a:pt x="37325" y="0"/>
                  </a:moveTo>
                  <a:lnTo>
                    <a:pt x="1656180" y="0"/>
                  </a:lnTo>
                  <a:cubicBezTo>
                    <a:pt x="1676794" y="0"/>
                    <a:pt x="1693504" y="16711"/>
                    <a:pt x="1693504" y="37325"/>
                  </a:cubicBezTo>
                  <a:lnTo>
                    <a:pt x="1693504" y="175446"/>
                  </a:lnTo>
                  <a:cubicBezTo>
                    <a:pt x="1693504" y="196060"/>
                    <a:pt x="1676794" y="212771"/>
                    <a:pt x="1656180" y="212771"/>
                  </a:cubicBezTo>
                  <a:lnTo>
                    <a:pt x="37325" y="212771"/>
                  </a:lnTo>
                  <a:cubicBezTo>
                    <a:pt x="16711" y="212771"/>
                    <a:pt x="0" y="196060"/>
                    <a:pt x="0" y="175446"/>
                  </a:cubicBezTo>
                  <a:lnTo>
                    <a:pt x="0" y="37325"/>
                  </a:lnTo>
                  <a:cubicBezTo>
                    <a:pt x="0" y="16711"/>
                    <a:pt x="16711" y="0"/>
                    <a:pt x="37325" y="0"/>
                  </a:cubicBezTo>
                  <a:close/>
                </a:path>
              </a:pathLst>
            </a:custGeom>
            <a:solidFill>
              <a:srgbClr val="2E261F"/>
            </a:solidFill>
            <a:ln w="38100" cap="rnd">
              <a:solidFill>
                <a:srgbClr val="C6B292"/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693504" cy="260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{{HEADER_1_SLIDE_6_W1}}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552455" y="3127983"/>
            <a:ext cx="4840527" cy="448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</a:pPr>
            <a:r>
              <a:rPr sz="2845">
                <a:solidFill>
                  <a:srgbClr val="C6B292"/>
                </a:solidFill>
              </a:rPr>
              <a:t>{{CONTENT_2_SLIDE_6_W2}}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031773" y="4194392"/>
            <a:ext cx="5881890" cy="3134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7"/>
              </a:lnSpc>
            </a:pPr>
            <a:r>
              <a:rPr sz="2845">
                <a:solidFill>
                  <a:srgbClr val="2E261F"/>
                </a:solidFill>
              </a:rPr>
              <a:t>{{CONTENT_4_SLIDE_6_W38}}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95018" y="3127983"/>
            <a:ext cx="4840527" cy="448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</a:pPr>
            <a:r>
              <a:rPr sz="2845">
                <a:solidFill>
                  <a:srgbClr val="C6B292"/>
                </a:solidFill>
              </a:rPr>
              <a:t>{{CONTENT_3_SLIDE_6_W2}}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374337" y="4194392"/>
            <a:ext cx="5881890" cy="3134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7"/>
              </a:lnSpc>
            </a:pPr>
            <a:r>
              <a:rPr sz="2845">
                <a:solidFill>
                  <a:srgbClr val="2E261F"/>
                </a:solidFill>
              </a:rPr>
              <a:t>{{CONTENT_5_SLIDE_6_W38}}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1028700" y="2866413"/>
            <a:ext cx="16230600" cy="5269341"/>
            <a:chOff x="0" y="0"/>
            <a:chExt cx="4274726" cy="13878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387810"/>
            </a:xfrm>
            <a:custGeom>
              <a:avLst/>
              <a:gdLst/>
              <a:ahLst/>
              <a:cxnLst/>
              <a:rect r="r" b="b" t="t" l="l"/>
              <a:pathLst>
                <a:path h="1387810" w="4274726">
                  <a:moveTo>
                    <a:pt x="17649" y="0"/>
                  </a:moveTo>
                  <a:lnTo>
                    <a:pt x="4257077" y="0"/>
                  </a:lnTo>
                  <a:cubicBezTo>
                    <a:pt x="4266824" y="0"/>
                    <a:pt x="4274726" y="7902"/>
                    <a:pt x="4274726" y="17649"/>
                  </a:cubicBezTo>
                  <a:lnTo>
                    <a:pt x="4274726" y="1370161"/>
                  </a:lnTo>
                  <a:cubicBezTo>
                    <a:pt x="4274726" y="1374842"/>
                    <a:pt x="4272866" y="1379331"/>
                    <a:pt x="4269557" y="1382641"/>
                  </a:cubicBezTo>
                  <a:cubicBezTo>
                    <a:pt x="4266247" y="1385950"/>
                    <a:pt x="4261758" y="1387810"/>
                    <a:pt x="4257077" y="1387810"/>
                  </a:cubicBezTo>
                  <a:lnTo>
                    <a:pt x="17649" y="1387810"/>
                  </a:lnTo>
                  <a:cubicBezTo>
                    <a:pt x="7902" y="1387810"/>
                    <a:pt x="0" y="1379908"/>
                    <a:pt x="0" y="1370161"/>
                  </a:cubicBezTo>
                  <a:lnTo>
                    <a:pt x="0" y="17649"/>
                  </a:lnTo>
                  <a:cubicBezTo>
                    <a:pt x="0" y="12968"/>
                    <a:pt x="1859" y="8479"/>
                    <a:pt x="5169" y="5169"/>
                  </a:cubicBezTo>
                  <a:cubicBezTo>
                    <a:pt x="8479" y="1859"/>
                    <a:pt x="12968" y="0"/>
                    <a:pt x="1764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274726" cy="1435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281845" y="3415723"/>
            <a:ext cx="1178983" cy="117898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D3B27"/>
            </a:solidFill>
          </p:spPr>
          <p:txBody>
            <a:bodyPr/>
            <a:p/>
          </p:txBody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{{HEADER_1_SLIDE_7_W1}}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83133" y="5331883"/>
            <a:ext cx="3976406" cy="223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0"/>
              </a:lnSpc>
            </a:pPr>
            <a:r>
              <a:rPr sz="2392">
                <a:solidFill>
                  <a:srgbClr val="2E261F"/>
                </a:solidFill>
              </a:rPr>
              <a:t>{{CONTENT_5_SLIDE_7_W28}}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155797" y="5331883"/>
            <a:ext cx="3976406" cy="223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0"/>
              </a:lnSpc>
            </a:pPr>
            <a:r>
              <a:rPr sz="2392">
                <a:solidFill>
                  <a:srgbClr val="2E261F"/>
                </a:solidFill>
              </a:rPr>
              <a:t>{{CONTENT_6_SLIDE_7_W28}}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428461" y="5331883"/>
            <a:ext cx="3976406" cy="223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0"/>
              </a:lnSpc>
            </a:pPr>
            <a:r>
              <a:rPr sz="2392">
                <a:solidFill>
                  <a:srgbClr val="2E261F"/>
                </a:solidFill>
              </a:rPr>
              <a:t>{{CONTENT_7_SLIDE_7_W28}}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8554508" y="3415723"/>
            <a:ext cx="1178983" cy="1178983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D3B27"/>
            </a:solidFill>
          </p:spPr>
          <p:txBody>
            <a:bodyPr/>
            <a:p/>
          </p:txBody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827172" y="3415723"/>
            <a:ext cx="1178983" cy="117898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D3B27"/>
            </a:solidFill>
          </p:spPr>
          <p:txBody>
            <a:bodyPr/>
            <a:p/>
          </p:txBody>
        </p:sp>
        <p:sp>
          <p:nvSpPr>
            <p:cNvPr name="TextBox 20" id="2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434245" y="3589329"/>
            <a:ext cx="874183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C6B292"/>
                </a:solidFill>
              </a:rPr>
              <a:t>{{CONTENT_2_SLIDE_7_W1}}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706908" y="3589329"/>
            <a:ext cx="874183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C6B292"/>
                </a:solidFill>
              </a:rPr>
              <a:t>{{CONTENT_3_SLIDE_7_W1}}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979572" y="3589329"/>
            <a:ext cx="874183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C6B292"/>
                </a:solidFill>
              </a:rPr>
              <a:t>{{CONTENT_4_SLIDE_7_W1}}</a:t>
            </a:r>
          </a:p>
        </p:txBody>
      </p:sp>
      <p:sp>
        <p:nvSpPr>
          <p:cNvPr name="AutoShape 24" id="24"/>
          <p:cNvSpPr/>
          <p:nvPr/>
        </p:nvSpPr>
        <p:spPr>
          <a:xfrm>
            <a:off x="5480873" y="3986164"/>
            <a:ext cx="2053590" cy="0"/>
          </a:xfrm>
          <a:prstGeom prst="line">
            <a:avLst/>
          </a:prstGeom>
          <a:ln cap="rnd" w="57150">
            <a:solidFill>
              <a:srgbClr val="4D3B27"/>
            </a:solidFill>
            <a:prstDash val="solid"/>
            <a:headEnd type="none" len="sm" w="sm"/>
            <a:tailEnd type="arrow" len="sm" w="med"/>
          </a:ln>
        </p:spPr>
        <p:txBody>
          <a:bodyPr/>
          <a:p/>
        </p:txBody>
      </p:sp>
      <p:sp>
        <p:nvSpPr>
          <p:cNvPr name="AutoShape 25" id="25"/>
          <p:cNvSpPr/>
          <p:nvPr/>
        </p:nvSpPr>
        <p:spPr>
          <a:xfrm>
            <a:off x="10753537" y="4024264"/>
            <a:ext cx="2053590" cy="0"/>
          </a:xfrm>
          <a:prstGeom prst="line">
            <a:avLst/>
          </a:prstGeom>
          <a:ln cap="rnd" w="57150">
            <a:solidFill>
              <a:srgbClr val="4D3B27"/>
            </a:solidFill>
            <a:prstDash val="solid"/>
            <a:headEnd type="none" len="sm" w="sm"/>
            <a:tailEnd type="arrow" len="sm" w="med"/>
          </a:ln>
        </p:spPr>
        <p:txBody>
          <a:bodyPr/>
          <a:p/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9144000" y="2866413"/>
            <a:ext cx="8115300" cy="5269341"/>
            <a:chOff x="0" y="0"/>
            <a:chExt cx="2137363" cy="13878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37363" cy="1387810"/>
            </a:xfrm>
            <a:custGeom>
              <a:avLst/>
              <a:gdLst/>
              <a:ahLst/>
              <a:cxnLst/>
              <a:rect r="r" b="b" t="t" l="l"/>
              <a:pathLst>
                <a:path h="1387810" w="2137363">
                  <a:moveTo>
                    <a:pt x="35298" y="0"/>
                  </a:moveTo>
                  <a:lnTo>
                    <a:pt x="2102065" y="0"/>
                  </a:lnTo>
                  <a:cubicBezTo>
                    <a:pt x="2111427" y="0"/>
                    <a:pt x="2120405" y="3719"/>
                    <a:pt x="2127024" y="10338"/>
                  </a:cubicBezTo>
                  <a:cubicBezTo>
                    <a:pt x="2133644" y="16958"/>
                    <a:pt x="2137363" y="25936"/>
                    <a:pt x="2137363" y="35298"/>
                  </a:cubicBezTo>
                  <a:lnTo>
                    <a:pt x="2137363" y="1352512"/>
                  </a:lnTo>
                  <a:cubicBezTo>
                    <a:pt x="2137363" y="1361874"/>
                    <a:pt x="2133644" y="1370852"/>
                    <a:pt x="2127024" y="1377471"/>
                  </a:cubicBezTo>
                  <a:cubicBezTo>
                    <a:pt x="2120405" y="1384091"/>
                    <a:pt x="2111427" y="1387810"/>
                    <a:pt x="2102065" y="1387810"/>
                  </a:cubicBezTo>
                  <a:lnTo>
                    <a:pt x="35298" y="1387810"/>
                  </a:lnTo>
                  <a:cubicBezTo>
                    <a:pt x="25936" y="1387810"/>
                    <a:pt x="16958" y="1384091"/>
                    <a:pt x="10338" y="1377471"/>
                  </a:cubicBezTo>
                  <a:cubicBezTo>
                    <a:pt x="3719" y="1370852"/>
                    <a:pt x="0" y="1361874"/>
                    <a:pt x="0" y="1352512"/>
                  </a:cubicBezTo>
                  <a:lnTo>
                    <a:pt x="0" y="35298"/>
                  </a:lnTo>
                  <a:cubicBezTo>
                    <a:pt x="0" y="25936"/>
                    <a:pt x="3719" y="16958"/>
                    <a:pt x="10338" y="10338"/>
                  </a:cubicBezTo>
                  <a:cubicBezTo>
                    <a:pt x="16958" y="3719"/>
                    <a:pt x="25936" y="0"/>
                    <a:pt x="3529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137363" cy="1435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85018" y="2866413"/>
            <a:ext cx="4156525" cy="415652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000" t="0" r="-25000" b="0"/>
              </a:stretch>
            </a:blipFill>
            <a:ln w="171450" cap="sq">
              <a:solidFill>
                <a:srgbClr val="4D3B27"/>
              </a:solidFill>
              <a:prstDash val="solid"/>
              <a:miter/>
            </a:ln>
          </p:spPr>
          <p:txBody>
            <a:bodyPr/>
            <a:p/>
          </p:txBody>
        </p:sp>
      </p:grpSp>
      <p:grpSp>
        <p:nvGrpSpPr>
          <p:cNvPr name="Group 10" id="10"/>
          <p:cNvGrpSpPr/>
          <p:nvPr/>
        </p:nvGrpSpPr>
        <p:grpSpPr>
          <a:xfrm rot="0">
            <a:off x="4583231" y="4701993"/>
            <a:ext cx="4156525" cy="415652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22595" t="0" r="-22595" b="0"/>
              </a:stretch>
            </a:blipFill>
            <a:ln w="171450" cap="sq">
              <a:solidFill>
                <a:srgbClr val="4D3B27"/>
              </a:solidFill>
              <a:prstDash val="solid"/>
              <a:miter/>
            </a:ln>
          </p:spPr>
          <p:txBody>
            <a:bodyPr/>
            <a:p/>
          </p:txBody>
        </p:sp>
      </p:grpSp>
      <p:sp>
        <p:nvSpPr>
          <p:cNvPr name="TextBox 12" id="12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{{HEADER_1_SLIDE_8_W1}}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47894" y="3476531"/>
            <a:ext cx="6507513" cy="4030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4402" indent="-307201" lvl="1">
              <a:lnSpc>
                <a:spcPts val="3557"/>
              </a:lnSpc>
              <a:buFont typeface="Arial"/>
              <a:buChar char="•"/>
            </a:pPr>
            <a:r>
              <a:rPr sz="2845">
                <a:solidFill>
                  <a:srgbClr val="2E261F"/>
                </a:solidFill>
              </a:rPr>
              <a:t>{{CONTENT_2_SLIDE_8_W51}}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3" t="-2616" r="-28926" b="-77338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292823">
            <a:off x="-1419813" y="8665569"/>
            <a:ext cx="12618769" cy="3839711"/>
          </a:xfrm>
          <a:custGeom>
            <a:avLst/>
            <a:gdLst/>
            <a:ahLst/>
            <a:cxnLst/>
            <a:rect r="r" b="b" t="t" l="l"/>
            <a:pathLst>
              <a:path h="3839711" w="12618769">
                <a:moveTo>
                  <a:pt x="0" y="0"/>
                </a:moveTo>
                <a:lnTo>
                  <a:pt x="12618769" y="0"/>
                </a:lnTo>
                <a:lnTo>
                  <a:pt x="12618769" y="3839712"/>
                </a:lnTo>
                <a:lnTo>
                  <a:pt x="0" y="383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770596">
            <a:off x="8349097" y="8513396"/>
            <a:ext cx="11657493" cy="3547209"/>
          </a:xfrm>
          <a:custGeom>
            <a:avLst/>
            <a:gdLst/>
            <a:ahLst/>
            <a:cxnLst/>
            <a:rect r="r" b="b" t="t" l="l"/>
            <a:pathLst>
              <a:path h="3547209" w="11657493">
                <a:moveTo>
                  <a:pt x="0" y="0"/>
                </a:moveTo>
                <a:lnTo>
                  <a:pt x="11657494" y="0"/>
                </a:lnTo>
                <a:lnTo>
                  <a:pt x="11657494" y="3547208"/>
                </a:lnTo>
                <a:lnTo>
                  <a:pt x="0" y="3547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1028700" y="2866413"/>
            <a:ext cx="16230600" cy="5527241"/>
            <a:chOff x="0" y="0"/>
            <a:chExt cx="4274726" cy="14557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74726" cy="1455734"/>
            </a:xfrm>
            <a:custGeom>
              <a:avLst/>
              <a:gdLst/>
              <a:ahLst/>
              <a:cxnLst/>
              <a:rect r="r" b="b" t="t" l="l"/>
              <a:pathLst>
                <a:path h="1455734" w="4274726">
                  <a:moveTo>
                    <a:pt x="17649" y="0"/>
                  </a:moveTo>
                  <a:lnTo>
                    <a:pt x="4257077" y="0"/>
                  </a:lnTo>
                  <a:cubicBezTo>
                    <a:pt x="4266824" y="0"/>
                    <a:pt x="4274726" y="7902"/>
                    <a:pt x="4274726" y="17649"/>
                  </a:cubicBezTo>
                  <a:lnTo>
                    <a:pt x="4274726" y="1438085"/>
                  </a:lnTo>
                  <a:cubicBezTo>
                    <a:pt x="4274726" y="1442766"/>
                    <a:pt x="4272866" y="1447255"/>
                    <a:pt x="4269557" y="1450565"/>
                  </a:cubicBezTo>
                  <a:cubicBezTo>
                    <a:pt x="4266247" y="1453875"/>
                    <a:pt x="4261758" y="1455734"/>
                    <a:pt x="4257077" y="1455734"/>
                  </a:cubicBezTo>
                  <a:lnTo>
                    <a:pt x="17649" y="1455734"/>
                  </a:lnTo>
                  <a:cubicBezTo>
                    <a:pt x="12968" y="1455734"/>
                    <a:pt x="8479" y="1453875"/>
                    <a:pt x="5169" y="1450565"/>
                  </a:cubicBezTo>
                  <a:cubicBezTo>
                    <a:pt x="1859" y="1447255"/>
                    <a:pt x="0" y="1442766"/>
                    <a:pt x="0" y="1438085"/>
                  </a:cubicBezTo>
                  <a:lnTo>
                    <a:pt x="0" y="17649"/>
                  </a:lnTo>
                  <a:cubicBezTo>
                    <a:pt x="0" y="12968"/>
                    <a:pt x="1859" y="8479"/>
                    <a:pt x="5169" y="5169"/>
                  </a:cubicBezTo>
                  <a:cubicBezTo>
                    <a:pt x="8479" y="1859"/>
                    <a:pt x="12968" y="0"/>
                    <a:pt x="1764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4A58E">
                    <a:alpha val="80000"/>
                  </a:srgbClr>
                </a:gs>
                <a:gs pos="100000">
                  <a:srgbClr val="F3CE88">
                    <a:alpha val="80000"/>
                  </a:srgbClr>
                </a:gs>
              </a:gsLst>
              <a:lin ang="5400000"/>
            </a:gradFill>
            <a:ln w="47625" cap="rnd">
              <a:solidFill>
                <a:srgbClr val="4D3B27">
                  <a:alpha val="80000"/>
                </a:srgbClr>
              </a:solidFill>
              <a:prstDash val="solid"/>
              <a:round/>
            </a:ln>
          </p:spPr>
          <p:txBody>
            <a:bodyPr/>
            <a:p/>
          </p:txBody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274726" cy="15033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203055" y="1637224"/>
            <a:ext cx="5881890" cy="77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9"/>
              </a:lnSpc>
            </a:pPr>
            <a:r>
              <a:rPr sz="6369">
                <a:solidFill>
                  <a:srgbClr val="2E261F"/>
                </a:solidFill>
              </a:rPr>
              <a:t>{{HEADER_1_SLIDE_9_W1}}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3457547"/>
            <a:ext cx="7117866" cy="1791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4402" indent="-307201" lvl="1">
              <a:lnSpc>
                <a:spcPts val="3557"/>
              </a:lnSpc>
              <a:buFont typeface="Arial"/>
              <a:buChar char="•"/>
            </a:pPr>
            <a:r>
              <a:rPr sz="2845">
                <a:solidFill>
                  <a:srgbClr val="2E261F"/>
                </a:solidFill>
              </a:rPr>
              <a:t>{{CONTENT_2_SLIDE_9_W28}}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3395" y="2719770"/>
            <a:ext cx="6432354" cy="5952013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9144000" y="5787125"/>
            <a:ext cx="7117866" cy="1791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4402" indent="-307201" lvl="1">
              <a:lnSpc>
                <a:spcPts val="3557"/>
              </a:lnSpc>
              <a:buFont typeface="Arial"/>
              <a:buChar char="•"/>
            </a:pPr>
            <a:r>
              <a:rPr sz="2845">
                <a:solidFill>
                  <a:srgbClr val="2E261F"/>
                </a:solidFill>
              </a:rPr>
              <a:t>{{CONTENT_3_SLIDE_9_W28}}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DAGnEn6D5Sc</dc:identifier>
  <dcterms:modified xsi:type="dcterms:W3CDTF">2011-08-01T06:04:30Z</dcterms:modified>
  <cp:revision>1</cp:revision>
  <dc:title>Brown Black Classic Vintage History Project Presentation</dc:title>
</cp:coreProperties>
</file>

<file path=docProps/thumbnail.jpeg>
</file>